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2256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519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7914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177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882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381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3738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465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9029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570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9520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8098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E932A-24DB-471D-95A0-F1EA26A142A7}" type="datetimeFigureOut">
              <a:rPr lang="ko-KR" altLang="en-US" smtClean="0"/>
              <a:t>2025-02-20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60E50-2F44-46EE-B3DE-1EE6090275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4719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74215" y="2422358"/>
            <a:ext cx="34435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 smtClean="0"/>
              <a:t>시연 시나리오</a:t>
            </a:r>
            <a:endParaRPr lang="ko-KR" altLang="en-US" sz="4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8299049" y="4997117"/>
            <a:ext cx="2754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 smtClean="0"/>
              <a:t>C205 HI-FIVE</a:t>
            </a:r>
            <a:endParaRPr lang="ko-KR" altLang="en-US" sz="3200" b="1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367" y="1782792"/>
            <a:ext cx="1655848" cy="198701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7786" y="1782792"/>
            <a:ext cx="1655848" cy="198701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86" t="29265" r="30752" b="36207"/>
          <a:stretch/>
        </p:blipFill>
        <p:spPr>
          <a:xfrm>
            <a:off x="7210477" y="4825046"/>
            <a:ext cx="1088572" cy="92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62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6807169"/>
              </p:ext>
            </p:extLst>
          </p:nvPr>
        </p:nvGraphicFramePr>
        <p:xfrm>
          <a:off x="563266" y="5358341"/>
          <a:ext cx="11065469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659">
                  <a:extLst>
                    <a:ext uri="{9D8B030D-6E8A-4147-A177-3AD203B41FA5}">
                      <a16:colId xmlns:a16="http://schemas.microsoft.com/office/drawing/2014/main" val="2051140182"/>
                    </a:ext>
                  </a:extLst>
                </a:gridCol>
                <a:gridCol w="9180810">
                  <a:extLst>
                    <a:ext uri="{9D8B030D-6E8A-4147-A177-3AD203B41FA5}">
                      <a16:colId xmlns:a16="http://schemas.microsoft.com/office/drawing/2014/main" val="3105470941"/>
                    </a:ext>
                  </a:extLst>
                </a:gridCol>
              </a:tblGrid>
              <a:tr h="2804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순서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9.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학부모 상담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91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학부모 상담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6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시연 시나리오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상담사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–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학부모 화상채팅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데이터 분석 공유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455"/>
                  </a:ext>
                </a:extLst>
              </a:tr>
            </a:tbl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582" y="386081"/>
            <a:ext cx="8408835" cy="4519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429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536" y="264856"/>
            <a:ext cx="8268929" cy="4444549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2848906"/>
              </p:ext>
            </p:extLst>
          </p:nvPr>
        </p:nvGraphicFramePr>
        <p:xfrm>
          <a:off x="563266" y="5358341"/>
          <a:ext cx="1106546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659">
                  <a:extLst>
                    <a:ext uri="{9D8B030D-6E8A-4147-A177-3AD203B41FA5}">
                      <a16:colId xmlns:a16="http://schemas.microsoft.com/office/drawing/2014/main" val="2051140182"/>
                    </a:ext>
                  </a:extLst>
                </a:gridCol>
                <a:gridCol w="9180810">
                  <a:extLst>
                    <a:ext uri="{9D8B030D-6E8A-4147-A177-3AD203B41FA5}">
                      <a16:colId xmlns:a16="http://schemas.microsoft.com/office/drawing/2014/main" val="3105470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순서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상담사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로그인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91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로그인 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6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시연 시나리오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상담사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로그인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455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6064250" y="2286000"/>
            <a:ext cx="1098550" cy="2619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5064124" y="2547939"/>
            <a:ext cx="2098675" cy="5881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046662" y="3374233"/>
            <a:ext cx="2098675" cy="3833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5061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9450" y="630318"/>
            <a:ext cx="8229600" cy="4423410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848408"/>
              </p:ext>
            </p:extLst>
          </p:nvPr>
        </p:nvGraphicFramePr>
        <p:xfrm>
          <a:off x="563266" y="5358341"/>
          <a:ext cx="1106546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659">
                  <a:extLst>
                    <a:ext uri="{9D8B030D-6E8A-4147-A177-3AD203B41FA5}">
                      <a16:colId xmlns:a16="http://schemas.microsoft.com/office/drawing/2014/main" val="2051140182"/>
                    </a:ext>
                  </a:extLst>
                </a:gridCol>
                <a:gridCol w="9180810">
                  <a:extLst>
                    <a:ext uri="{9D8B030D-6E8A-4147-A177-3AD203B41FA5}">
                      <a16:colId xmlns:a16="http://schemas.microsoft.com/office/drawing/2014/main" val="3105470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순서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2.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우리아이들 페이지 소개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91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아동 리스트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6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시연 시나리오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아이 리스트 조회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탈퇴 요청 조회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회원 등록 기능 소개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455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8015885" y="4303551"/>
            <a:ext cx="549275" cy="23489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482975" y="1784034"/>
            <a:ext cx="650876" cy="3400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3482975" y="2124074"/>
            <a:ext cx="5082185" cy="21794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436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722" y="676275"/>
            <a:ext cx="7584556" cy="4076700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376152"/>
              </p:ext>
            </p:extLst>
          </p:nvPr>
        </p:nvGraphicFramePr>
        <p:xfrm>
          <a:off x="563266" y="5358341"/>
          <a:ext cx="1106546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659">
                  <a:extLst>
                    <a:ext uri="{9D8B030D-6E8A-4147-A177-3AD203B41FA5}">
                      <a16:colId xmlns:a16="http://schemas.microsoft.com/office/drawing/2014/main" val="2051140182"/>
                    </a:ext>
                  </a:extLst>
                </a:gridCol>
                <a:gridCol w="9180810">
                  <a:extLst>
                    <a:ext uri="{9D8B030D-6E8A-4147-A177-3AD203B41FA5}">
                      <a16:colId xmlns:a16="http://schemas.microsoft.com/office/drawing/2014/main" val="3105470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순서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3.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상담 일정 생성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91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상담일정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6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시연 시나리오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아동 게임 상담 일정 생성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455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5054600" y="1422084"/>
            <a:ext cx="1993900" cy="30356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7048500" y="3657600"/>
            <a:ext cx="657225" cy="20002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1936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182" y="482939"/>
            <a:ext cx="8514736" cy="4576670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0960907"/>
              </p:ext>
            </p:extLst>
          </p:nvPr>
        </p:nvGraphicFramePr>
        <p:xfrm>
          <a:off x="563266" y="5358341"/>
          <a:ext cx="1106546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659">
                  <a:extLst>
                    <a:ext uri="{9D8B030D-6E8A-4147-A177-3AD203B41FA5}">
                      <a16:colId xmlns:a16="http://schemas.microsoft.com/office/drawing/2014/main" val="2051140182"/>
                    </a:ext>
                  </a:extLst>
                </a:gridCol>
                <a:gridCol w="9180810">
                  <a:extLst>
                    <a:ext uri="{9D8B030D-6E8A-4147-A177-3AD203B41FA5}">
                      <a16:colId xmlns:a16="http://schemas.microsoft.com/office/drawing/2014/main" val="3105470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순서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4.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게시판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91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게시판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6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시연 시나리오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게시판 기능 간략 소개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455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3276601" y="1422084"/>
            <a:ext cx="5514974" cy="5400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3911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414" y="202905"/>
            <a:ext cx="8452757" cy="4543356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043786"/>
              </p:ext>
            </p:extLst>
          </p:nvPr>
        </p:nvGraphicFramePr>
        <p:xfrm>
          <a:off x="563266" y="5358341"/>
          <a:ext cx="1106546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659">
                  <a:extLst>
                    <a:ext uri="{9D8B030D-6E8A-4147-A177-3AD203B41FA5}">
                      <a16:colId xmlns:a16="http://schemas.microsoft.com/office/drawing/2014/main" val="2051140182"/>
                    </a:ext>
                  </a:extLst>
                </a:gridCol>
                <a:gridCol w="9180810">
                  <a:extLst>
                    <a:ext uri="{9D8B030D-6E8A-4147-A177-3AD203B41FA5}">
                      <a16:colId xmlns:a16="http://schemas.microsoft.com/office/drawing/2014/main" val="3105470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순서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5.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학부모 계정 로그인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91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로그인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6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시연 시나리오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이메일 인증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임시 비밀번호 발급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),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로그인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,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0" baseline="0" dirty="0" smtClean="0">
                          <a:solidFill>
                            <a:schemeClr val="tx1"/>
                          </a:solidFill>
                        </a:rPr>
                        <a:t>비밀번호 변경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455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5041900" y="2266950"/>
            <a:ext cx="1098550" cy="26193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054599" y="2528889"/>
            <a:ext cx="2098675" cy="5881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037137" y="3355183"/>
            <a:ext cx="2098675" cy="3833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280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1587" y="462516"/>
            <a:ext cx="7688826" cy="4132744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4033080"/>
              </p:ext>
            </p:extLst>
          </p:nvPr>
        </p:nvGraphicFramePr>
        <p:xfrm>
          <a:off x="563266" y="5358341"/>
          <a:ext cx="1106546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659">
                  <a:extLst>
                    <a:ext uri="{9D8B030D-6E8A-4147-A177-3AD203B41FA5}">
                      <a16:colId xmlns:a16="http://schemas.microsoft.com/office/drawing/2014/main" val="2051140182"/>
                    </a:ext>
                  </a:extLst>
                </a:gridCol>
                <a:gridCol w="9180810">
                  <a:extLst>
                    <a:ext uri="{9D8B030D-6E8A-4147-A177-3AD203B41FA5}">
                      <a16:colId xmlns:a16="http://schemas.microsoft.com/office/drawing/2014/main" val="31054709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순서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6.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학습 데이터 분석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91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데이터 분석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6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시연 시나리오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감정표현 게임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0" baseline="0" dirty="0" smtClean="0">
                          <a:solidFill>
                            <a:schemeClr val="tx1"/>
                          </a:solidFill>
                        </a:rPr>
                        <a:t>전 빈 데이터 페이지 소개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455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5095240" y="1466850"/>
            <a:ext cx="635000" cy="2989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084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0416" y="1682589"/>
            <a:ext cx="6293263" cy="3384362"/>
          </a:xfrm>
          <a:prstGeom prst="rect">
            <a:avLst/>
          </a:prstGeom>
        </p:spPr>
      </p:pic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6492535"/>
              </p:ext>
            </p:extLst>
          </p:nvPr>
        </p:nvGraphicFramePr>
        <p:xfrm>
          <a:off x="563266" y="5358341"/>
          <a:ext cx="11065469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659">
                  <a:extLst>
                    <a:ext uri="{9D8B030D-6E8A-4147-A177-3AD203B41FA5}">
                      <a16:colId xmlns:a16="http://schemas.microsoft.com/office/drawing/2014/main" val="2051140182"/>
                    </a:ext>
                  </a:extLst>
                </a:gridCol>
                <a:gridCol w="9180810">
                  <a:extLst>
                    <a:ext uri="{9D8B030D-6E8A-4147-A177-3AD203B41FA5}">
                      <a16:colId xmlns:a16="http://schemas.microsoft.com/office/drawing/2014/main" val="3105470941"/>
                    </a:ext>
                  </a:extLst>
                </a:gridCol>
              </a:tblGrid>
              <a:tr h="2804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순서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7.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게임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91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감정표현 게임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6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시연 시나리오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감정표현 게임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b="0" baseline="0" dirty="0" smtClean="0">
                          <a:solidFill>
                            <a:schemeClr val="tx1"/>
                          </a:solidFill>
                        </a:rPr>
                        <a:t>기능 시연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455"/>
                  </a:ext>
                </a:extLst>
              </a:tr>
            </a:tbl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865" y="549632"/>
            <a:ext cx="6340885" cy="3409972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538307" y="1492017"/>
            <a:ext cx="2043791" cy="7310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318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016258"/>
              </p:ext>
            </p:extLst>
          </p:nvPr>
        </p:nvGraphicFramePr>
        <p:xfrm>
          <a:off x="563266" y="5358341"/>
          <a:ext cx="11065469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4659">
                  <a:extLst>
                    <a:ext uri="{9D8B030D-6E8A-4147-A177-3AD203B41FA5}">
                      <a16:colId xmlns:a16="http://schemas.microsoft.com/office/drawing/2014/main" val="2051140182"/>
                    </a:ext>
                  </a:extLst>
                </a:gridCol>
                <a:gridCol w="9180810">
                  <a:extLst>
                    <a:ext uri="{9D8B030D-6E8A-4147-A177-3AD203B41FA5}">
                      <a16:colId xmlns:a16="http://schemas.microsoft.com/office/drawing/2014/main" val="3105470941"/>
                    </a:ext>
                  </a:extLst>
                </a:gridCol>
              </a:tblGrid>
              <a:tr h="280459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순서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8.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카드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복습</a:t>
                      </a:r>
                      <a:r>
                        <a:rPr lang="en-US" altLang="ko-KR" b="0" baseline="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baseline="0" dirty="0" err="1" smtClean="0">
                          <a:solidFill>
                            <a:schemeClr val="tx1"/>
                          </a:solidFill>
                        </a:rPr>
                        <a:t>챗봇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8091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화면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카드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복습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챗봇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 페이지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06753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시연 시나리오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보상카드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 smtClean="0">
                          <a:solidFill>
                            <a:schemeClr val="tx1"/>
                          </a:solidFill>
                        </a:rPr>
                        <a:t>게임 복습</a:t>
                      </a:r>
                      <a:r>
                        <a:rPr lang="en-US" altLang="ko-KR" b="0" dirty="0" smtClean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b="0" dirty="0" err="1" smtClean="0">
                          <a:solidFill>
                            <a:schemeClr val="tx1"/>
                          </a:solidFill>
                        </a:rPr>
                        <a:t>챗봇</a:t>
                      </a:r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9417455"/>
                  </a:ext>
                </a:extLst>
              </a:tr>
            </a:tbl>
          </a:graphicData>
        </a:graphic>
      </p:graphicFrame>
      <p:grpSp>
        <p:nvGrpSpPr>
          <p:cNvPr id="39" name="그룹 38"/>
          <p:cNvGrpSpPr/>
          <p:nvPr/>
        </p:nvGrpSpPr>
        <p:grpSpPr>
          <a:xfrm>
            <a:off x="303457" y="231094"/>
            <a:ext cx="11585087" cy="5017566"/>
            <a:chOff x="450694" y="231094"/>
            <a:chExt cx="11585087" cy="5017566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50694" y="3136520"/>
              <a:ext cx="3267840" cy="1757364"/>
            </a:xfrm>
            <a:prstGeom prst="rect">
              <a:avLst/>
            </a:prstGeom>
          </p:spPr>
        </p:pic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6618" y="231094"/>
              <a:ext cx="4563334" cy="2454049"/>
            </a:xfrm>
            <a:prstGeom prst="rect">
              <a:avLst/>
            </a:prstGeom>
          </p:spPr>
        </p:pic>
        <p:sp>
          <p:nvSpPr>
            <p:cNvPr id="8" name="직사각형 7"/>
            <p:cNvSpPr/>
            <p:nvPr/>
          </p:nvSpPr>
          <p:spPr>
            <a:xfrm>
              <a:off x="1386114" y="1437368"/>
              <a:ext cx="1397000" cy="47625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805339" y="948418"/>
              <a:ext cx="1397000" cy="47625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2818039" y="1456418"/>
              <a:ext cx="1384300" cy="476250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1" name="직선 화살표 연결선 10"/>
            <p:cNvCxnSpPr>
              <a:stCxn id="8" idx="2"/>
            </p:cNvCxnSpPr>
            <p:nvPr/>
          </p:nvCxnSpPr>
          <p:spPr>
            <a:xfrm>
              <a:off x="2084614" y="1913618"/>
              <a:ext cx="0" cy="127952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화살표 연결선 12"/>
            <p:cNvCxnSpPr>
              <a:stCxn id="9" idx="3"/>
              <a:endCxn id="27" idx="1"/>
            </p:cNvCxnSpPr>
            <p:nvPr/>
          </p:nvCxnSpPr>
          <p:spPr>
            <a:xfrm>
              <a:off x="4202339" y="1186543"/>
              <a:ext cx="2016125" cy="13304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화살표 연결선 15"/>
            <p:cNvCxnSpPr>
              <a:stCxn id="10" idx="2"/>
              <a:endCxn id="37" idx="1"/>
            </p:cNvCxnSpPr>
            <p:nvPr/>
          </p:nvCxnSpPr>
          <p:spPr>
            <a:xfrm>
              <a:off x="3510189" y="1932668"/>
              <a:ext cx="2089012" cy="227751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/>
            <p:cNvSpPr/>
            <p:nvPr/>
          </p:nvSpPr>
          <p:spPr>
            <a:xfrm>
              <a:off x="687614" y="3542125"/>
              <a:ext cx="950913" cy="1106755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2" name="직선 화살표 연결선 21"/>
            <p:cNvCxnSpPr>
              <a:stCxn id="21" idx="3"/>
              <a:endCxn id="25" idx="1"/>
            </p:cNvCxnSpPr>
            <p:nvPr/>
          </p:nvCxnSpPr>
          <p:spPr>
            <a:xfrm flipV="1">
              <a:off x="1638527" y="3959255"/>
              <a:ext cx="829957" cy="13624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68484" y="3402467"/>
              <a:ext cx="2070709" cy="1113576"/>
            </a:xfrm>
            <a:prstGeom prst="rect">
              <a:avLst/>
            </a:prstGeom>
          </p:spPr>
        </p:pic>
        <p:pic>
          <p:nvPicPr>
            <p:cNvPr id="27" name="그림 2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18464" y="231094"/>
              <a:ext cx="4048125" cy="2176982"/>
            </a:xfrm>
            <a:prstGeom prst="rect">
              <a:avLst/>
            </a:prstGeom>
          </p:spPr>
        </p:pic>
        <p:pic>
          <p:nvPicPr>
            <p:cNvPr id="30" name="그림 2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371239" y="1586285"/>
              <a:ext cx="2664542" cy="1432191"/>
            </a:xfrm>
            <a:prstGeom prst="rect">
              <a:avLst/>
            </a:prstGeom>
          </p:spPr>
        </p:pic>
        <p:sp>
          <p:nvSpPr>
            <p:cNvPr id="31" name="직사각형 30"/>
            <p:cNvSpPr/>
            <p:nvPr/>
          </p:nvSpPr>
          <p:spPr>
            <a:xfrm>
              <a:off x="6833620" y="602646"/>
              <a:ext cx="2178844" cy="1377647"/>
            </a:xfrm>
            <a:prstGeom prst="rect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2" name="직선 화살표 연결선 31"/>
            <p:cNvCxnSpPr>
              <a:stCxn id="31" idx="3"/>
              <a:endCxn id="30" idx="0"/>
            </p:cNvCxnSpPr>
            <p:nvPr/>
          </p:nvCxnSpPr>
          <p:spPr>
            <a:xfrm>
              <a:off x="9012464" y="1291470"/>
              <a:ext cx="1691046" cy="29481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7" name="그림 3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599201" y="3171699"/>
              <a:ext cx="3864114" cy="20769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7784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168</Words>
  <Application>Microsoft Office PowerPoint</Application>
  <PresentationFormat>와이드스크린</PresentationFormat>
  <Paragraphs>56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11</cp:revision>
  <dcterms:created xsi:type="dcterms:W3CDTF">2025-02-20T12:51:36Z</dcterms:created>
  <dcterms:modified xsi:type="dcterms:W3CDTF">2025-02-20T13:12:35Z</dcterms:modified>
</cp:coreProperties>
</file>

<file path=docProps/thumbnail.jpeg>
</file>